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46" d="100"/>
          <a:sy n="146" d="100"/>
        </p:scale>
        <p:origin x="84" y="5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2026/2/10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图片包含 图示&#10;&#10;AI 生成的内容可能不正确。">
            <a:extLst>
              <a:ext uri="{FF2B5EF4-FFF2-40B4-BE49-F238E27FC236}">
                <a16:creationId xmlns:a16="http://schemas.microsoft.com/office/drawing/2014/main" id="{176BFCC3-57DB-B82B-ED08-E3D6AD929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44966"/>
            <a:ext cx="12192000" cy="3713034"/>
          </a:xfrm>
          <a:prstGeom prst="rect">
            <a:avLst/>
          </a:prstGeom>
        </p:spPr>
      </p:pic>
      <p:pic>
        <p:nvPicPr>
          <p:cNvPr id="7" name="图片 6" descr="图示&#10;&#10;AI 生成的内容可能不正确。">
            <a:extLst>
              <a:ext uri="{FF2B5EF4-FFF2-40B4-BE49-F238E27FC236}">
                <a16:creationId xmlns:a16="http://schemas.microsoft.com/office/drawing/2014/main" id="{DF326855-EB9A-DAC4-974E-B1CB9FCB4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22065"/>
            <a:ext cx="12192000" cy="3179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277561"/>
      </p:ext>
    </p:extLst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宽屏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Arial</vt:lpstr>
      <vt:lpstr>Calibri</vt:lpstr>
      <vt:lpstr>WPS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mujc21</dc:creator>
  <cp:lastModifiedBy>2751631089@qq.com</cp:lastModifiedBy>
  <cp:revision>5</cp:revision>
  <dcterms:created xsi:type="dcterms:W3CDTF">2023-08-09T12:44:00Z</dcterms:created>
  <dcterms:modified xsi:type="dcterms:W3CDTF">2026-02-10T07:39:23Z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</Properties>
</file>

<file path=docProps/thumbnail.jpeg>
</file>